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8" r:id="rId3"/>
    <p:sldId id="279" r:id="rId4"/>
    <p:sldId id="269" r:id="rId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66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21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E8B9EA6-C182-C242-85A3-57A7531F1D45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C30358D-D7B4-1B4A-A384-4DD0274474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3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24CE2F0-506C-2646-8D4B-06A0A7E66603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12CC26E-852E-7140-8034-33439D599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7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C252-6E5E-2746-A4E0-B2231F7A59BD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56C2-ABF8-FB40-B9C2-4D55D37D5D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5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0B5-5C10-3743-8CBB-7F4A5EE70C04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8C41-AD43-314E-ABC1-1B832991CF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20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B4B6-499A-9D4D-BB44-44DEB293E8B7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9FD-8E25-D444-B35D-28AC8A03B0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8475-C304-F540-84B0-4BB8E084A4D3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BFCD-957E-9E45-8E31-2102363F8F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8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052C-6860-5648-A0FC-6E901897A6A9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13B5-D947-1141-9EFA-211B079612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5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462E-AF8E-F244-A6BD-DA6A8D807212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E143-DA56-8344-9BDB-A67F2F0373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1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81D4-5941-2A41-9220-15EC3F8B78F7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6279-FEDD-884C-ADFE-BEC9D46CB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F354-63B8-1E44-B7CB-37BA51A64852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05C4-3789-2847-8C68-33E85CD9C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1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9BE3-511F-A645-B377-423BB92A48DC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82C7-531E-CB4D-ADB7-1C799E9596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3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1B86-F942-1843-9534-E247EB5DBE1B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5B58-195E-614E-B912-E72EAA3586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36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A8F5-B778-FF4A-BEEF-EABCC26EC30F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CF93-8CB3-2F4C-BFED-64646A376F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1E71CBC-6457-9241-9A06-09DF3B6E39E6}" type="datetimeFigureOut">
              <a:rPr lang="fr-FR"/>
              <a:pPr>
                <a:defRPr/>
              </a:pPr>
              <a:t>25/05/18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BC5E243-8A4B-EA4E-BD5D-6970871A64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771800" y="1772816"/>
            <a:ext cx="6119812" cy="2376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Arial" charset="0"/>
                <a:cs typeface="+mj-cs"/>
              </a:rPr>
              <a:t>L’autonomie au cœur du pilotage académique et départemental</a:t>
            </a:r>
            <a:endParaRPr lang="fr-FR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3132138" y="4797425"/>
            <a:ext cx="5895975" cy="1320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fr-FR" dirty="0" smtClean="0">
                <a:latin typeface="Arial" charset="0"/>
                <a:cs typeface="+mn-cs"/>
              </a:rPr>
              <a:t>Séminaire OZP</a:t>
            </a:r>
          </a:p>
          <a:p>
            <a:pPr eaLnBrk="1" hangingPunct="1">
              <a:defRPr/>
            </a:pPr>
            <a:r>
              <a:rPr lang="fr-FR" smtClean="0">
                <a:latin typeface="Arial" charset="0"/>
                <a:cs typeface="+mn-cs"/>
              </a:rPr>
              <a:t>26 </a:t>
            </a:r>
            <a:r>
              <a:rPr lang="fr-FR" dirty="0" smtClean="0">
                <a:latin typeface="Arial" charset="0"/>
                <a:cs typeface="+mn-cs"/>
              </a:rPr>
              <a:t>mai 2018 </a:t>
            </a:r>
            <a:endParaRPr lang="fr-FR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58772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 minutes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La formation et autonomie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6410672" cy="31334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99592" y="1556792"/>
            <a:ext cx="597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Créer un environnement de formation facilitateur et inspirant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31273" y="4999182"/>
            <a:ext cx="695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Formation à la demande : adaptabilité et réactivité</a:t>
            </a:r>
          </a:p>
          <a:p>
            <a:r>
              <a:rPr lang="fr-FR" dirty="0" smtClean="0"/>
              <a:t>Formation de formateurs: des compétences variées et complémentaires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53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 pour enseigner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601" y="134076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Évaluations diagnostiques académiques pour mieux se connaître et devenir autonome et responsable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3" y="548409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Evaluations diagnostiques en CM1 (français/mathématiques)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Evaluations diagnostiques en 5</a:t>
            </a:r>
            <a:r>
              <a:rPr lang="fr-FR" sz="1600" baseline="30000" dirty="0" smtClean="0"/>
              <a:t>ième</a:t>
            </a:r>
            <a:r>
              <a:rPr lang="fr-FR" sz="1600" dirty="0" smtClean="0"/>
              <a:t> (Sciences, Français et mathématiques)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Des outils d’accompagnement (fichier d’analyse, animations et site d’accompagnement</a:t>
            </a:r>
            <a:endParaRPr lang="fr-FR" sz="1600" dirty="0"/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40871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27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Observer et partager 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44824"/>
            <a:ext cx="8953500" cy="33909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1520" y="1916832"/>
            <a:ext cx="50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Observatoire des pratiques en éducation prioritaire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6540" y="5643961"/>
            <a:ext cx="542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Le travail personnel des élèves en dehors de la classe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L’esprit critique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L’éducation artistique et culturelle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58299" y="1363957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mieux valoriser les innovations et les pratiques ordinaires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53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12625</TotalTime>
  <Words>124</Words>
  <Application>Microsoft Macintosh PowerPoint</Application>
  <PresentationFormat>Présentation à l'écran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L’autonomie au cœur du pilotage académique et départemental</vt:lpstr>
      <vt:lpstr>La formation et autonomie</vt:lpstr>
      <vt:lpstr>Evaluer pour enseigner</vt:lpstr>
      <vt:lpstr>Observer et partager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CAFFIN</dc:creator>
  <cp:lastModifiedBy>ALAIN POTHET</cp:lastModifiedBy>
  <cp:revision>67</cp:revision>
  <cp:lastPrinted>2015-09-15T11:13:21Z</cp:lastPrinted>
  <dcterms:created xsi:type="dcterms:W3CDTF">2015-09-14T13:23:21Z</dcterms:created>
  <dcterms:modified xsi:type="dcterms:W3CDTF">2018-05-25T10:24:14Z</dcterms:modified>
</cp:coreProperties>
</file>